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0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conciergerie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Olivia Walker |  Skye </a:t>
            </a:r>
            <a:r>
              <a:rPr lang="en-US" dirty="0" err="1" smtClean="0"/>
              <a:t>Dinko</a:t>
            </a:r>
            <a:endParaRPr lang="en-US" dirty="0" smtClean="0"/>
          </a:p>
          <a:p>
            <a:pPr algn="ctr"/>
            <a:r>
              <a:rPr lang="en-US" dirty="0" smtClean="0"/>
              <a:t>April 8,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Facts of the Reign of Terror </a:t>
            </a:r>
            <a:r>
              <a:rPr lang="en-US" sz="2400" dirty="0" smtClean="0"/>
              <a:t>(1793-1794)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40,000 people died from execution and imprisonment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Two fates for those that sent before tribunal</a:t>
            </a:r>
          </a:p>
          <a:p>
            <a:pPr lvl="1"/>
            <a:r>
              <a:rPr lang="en-US" dirty="0"/>
              <a:t>1. acquittal</a:t>
            </a:r>
          </a:p>
          <a:p>
            <a:pPr lvl="1"/>
            <a:r>
              <a:rPr lang="en-US" dirty="0"/>
              <a:t>2. </a:t>
            </a:r>
            <a:r>
              <a:rPr lang="en-US" dirty="0" smtClean="0"/>
              <a:t>death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Tribunal sent 2,600 prisoners to the guillotine between 1793 and 1795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Prisoners were placed in room according to wealth</a:t>
            </a:r>
          </a:p>
          <a:p>
            <a:pPr lvl="1"/>
            <a:r>
              <a:rPr lang="en-US" dirty="0" smtClean="0"/>
              <a:t>Wealthier prisoners could rent a bed fro 27 </a:t>
            </a:r>
            <a:r>
              <a:rPr lang="en-US" dirty="0" err="1" smtClean="0"/>
              <a:t>livres</a:t>
            </a:r>
            <a:r>
              <a:rPr lang="en-US" dirty="0" smtClean="0"/>
              <a:t> (36 euros) for the 1</a:t>
            </a:r>
            <a:r>
              <a:rPr lang="en-US" baseline="30000" dirty="0" smtClean="0"/>
              <a:t>st</a:t>
            </a:r>
            <a:r>
              <a:rPr lang="en-US" dirty="0" smtClean="0"/>
              <a:t> month</a:t>
            </a:r>
          </a:p>
          <a:p>
            <a:pPr lvl="1"/>
            <a:r>
              <a:rPr lang="en-US" dirty="0" smtClean="0"/>
              <a:t>Only celebrity prisoners got cells to themselves</a:t>
            </a:r>
          </a:p>
          <a:p>
            <a:pPr lvl="1"/>
            <a:r>
              <a:rPr lang="en-US" dirty="0" smtClean="0"/>
              <a:t>Most low-income prisoners were stuffed into single rooms making disease inevitable (rats</a:t>
            </a:r>
            <a:r>
              <a:rPr lang="en-US" dirty="0"/>
              <a:t> </a:t>
            </a:r>
            <a:r>
              <a:rPr lang="en-US" dirty="0" smtClean="0"/>
              <a:t>&amp; urine)</a:t>
            </a:r>
          </a:p>
          <a:p>
            <a:pPr marL="128016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15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Marie Antoinette's Jail Cell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1" y="2084833"/>
            <a:ext cx="5079709" cy="3809782"/>
          </a:xfrm>
          <a:ln w="317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63" y="2084832"/>
            <a:ext cx="2647951" cy="353060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5" y="2927059"/>
            <a:ext cx="2843893" cy="379185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0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Merci Beaucoup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 </a:t>
            </a:r>
            <a:r>
              <a:rPr lang="en-US" dirty="0" err="1" smtClean="0"/>
              <a:t>Conciergerie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084832"/>
            <a:ext cx="5219510" cy="4224528"/>
          </a:xfrm>
        </p:spPr>
        <p:txBody>
          <a:bodyPr>
            <a:normAutofit fontScale="85000" lnSpcReduction="20000"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It is located in Paris, France, on the west of the </a:t>
            </a:r>
            <a:r>
              <a:rPr lang="en-US" dirty="0" err="1"/>
              <a:t>Île</a:t>
            </a:r>
            <a:r>
              <a:rPr lang="en-US" dirty="0"/>
              <a:t> de la </a:t>
            </a:r>
            <a:r>
              <a:rPr lang="en-US" dirty="0" err="1"/>
              <a:t>Cité</a:t>
            </a:r>
            <a:r>
              <a:rPr lang="en-US" dirty="0"/>
              <a:t> or the Island of the City.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It is the oldest remaining part of the </a:t>
            </a:r>
            <a:r>
              <a:rPr lang="en-US" dirty="0" err="1"/>
              <a:t>Palais</a:t>
            </a:r>
            <a:r>
              <a:rPr lang="en-US" dirty="0"/>
              <a:t> de la </a:t>
            </a:r>
            <a:r>
              <a:rPr lang="en-US" dirty="0" err="1"/>
              <a:t>Cité</a:t>
            </a:r>
            <a:r>
              <a:rPr lang="en-US" dirty="0"/>
              <a:t> a Merovingian </a:t>
            </a:r>
            <a:r>
              <a:rPr lang="en-US" dirty="0" err="1"/>
              <a:t>Palace,which</a:t>
            </a:r>
            <a:r>
              <a:rPr lang="en-US" dirty="0"/>
              <a:t> consisted of la </a:t>
            </a:r>
            <a:r>
              <a:rPr lang="en-US" dirty="0" err="1"/>
              <a:t>Conciergerie</a:t>
            </a:r>
            <a:r>
              <a:rPr lang="en-US" dirty="0"/>
              <a:t> </a:t>
            </a:r>
            <a:r>
              <a:rPr lang="en-US" dirty="0" err="1"/>
              <a:t>Palais</a:t>
            </a:r>
            <a:r>
              <a:rPr lang="en-US" dirty="0"/>
              <a:t> de Justice and the Sainte-</a:t>
            </a:r>
            <a:r>
              <a:rPr lang="en-US" dirty="0" err="1"/>
              <a:t>Chapelle</a:t>
            </a:r>
            <a:r>
              <a:rPr lang="en-US" dirty="0"/>
              <a:t>.  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Became a prison in 1391.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Also was the first royal palace in the French capital that was used as a prison during the French Revolution.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It is mostly known for being a prison during the reign of terror in </a:t>
            </a:r>
            <a:r>
              <a:rPr lang="en-US" dirty="0"/>
              <a:t>F</a:t>
            </a:r>
            <a:r>
              <a:rPr lang="en-US" dirty="0" smtClean="0"/>
              <a:t>rance</a:t>
            </a:r>
            <a:r>
              <a:rPr lang="en-US" dirty="0"/>
              <a:t>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Also having housed Marie Antoinette as a prisoner until she was guillotined.</a:t>
            </a:r>
          </a:p>
          <a:p>
            <a:endParaRPr lang="en-US" dirty="0"/>
          </a:p>
        </p:txBody>
      </p:sp>
      <p:pic>
        <p:nvPicPr>
          <p:cNvPr id="1026" name="Picture 2" descr="Quai_de_l'Horloge,_Paris,_Île-de-France_140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656" y="2700337"/>
            <a:ext cx="4978402" cy="2800351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Conciergerie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4150" y="2514601"/>
            <a:ext cx="4981576" cy="3619500"/>
          </a:xfrm>
        </p:spPr>
        <p:txBody>
          <a:bodyPr/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Conciergerie</a:t>
            </a:r>
            <a:r>
              <a:rPr lang="en-US" dirty="0"/>
              <a:t> was decommissioned in 1914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It was opened to the public as a national historical monument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The architects were Salomon de </a:t>
            </a:r>
            <a:r>
              <a:rPr lang="en-US" dirty="0" err="1"/>
              <a:t>Brosse</a:t>
            </a:r>
            <a:r>
              <a:rPr lang="en-US" dirty="0"/>
              <a:t> &amp; Jacques V Gabriel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Rib vault Chateau</a:t>
            </a:r>
          </a:p>
          <a:p>
            <a:endParaRPr lang="en-US" dirty="0"/>
          </a:p>
        </p:txBody>
      </p:sp>
      <p:pic>
        <p:nvPicPr>
          <p:cNvPr id="7170" name="Picture 2" descr="http://st.gdefon.com/wallpapers_original/485429_la-conciergerie_konserzheri_zamok_palais-de_4168x2774_www.Gde-Fon.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332130"/>
            <a:ext cx="5353051" cy="3562707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Conciergerie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The west part of Ile de la </a:t>
            </a:r>
            <a:r>
              <a:rPr lang="en-US" dirty="0" err="1"/>
              <a:t>Cité</a:t>
            </a:r>
            <a:r>
              <a:rPr lang="en-US" dirty="0"/>
              <a:t> island was known as the </a:t>
            </a:r>
            <a:r>
              <a:rPr lang="en-US" dirty="0" err="1"/>
              <a:t>Palais</a:t>
            </a:r>
            <a:r>
              <a:rPr lang="en-US" dirty="0"/>
              <a:t> de la </a:t>
            </a:r>
            <a:r>
              <a:rPr lang="en-US" dirty="0" err="1"/>
              <a:t>Cité</a:t>
            </a:r>
            <a:r>
              <a:rPr lang="en-US" dirty="0"/>
              <a:t>.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From the 10th to the 14th centuries it was the seat of the medieval Kings of France. Louis IX from 1214–1270 and Philip IV 1284–1314.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It was extended and more heavily fortified. by Philip IV, grandson of Louis IX had the palace on the </a:t>
            </a:r>
            <a:r>
              <a:rPr lang="en-US" dirty="0" err="1"/>
              <a:t>Île</a:t>
            </a:r>
            <a:r>
              <a:rPr lang="en-US" dirty="0"/>
              <a:t> de la </a:t>
            </a:r>
            <a:r>
              <a:rPr lang="en-US" dirty="0" err="1"/>
              <a:t>Cité</a:t>
            </a:r>
            <a:r>
              <a:rPr lang="en-US" dirty="0"/>
              <a:t> remodeled and extended.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Around 1350, King John added on kitchens and the clock tower.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The early kings continued to improve the palace in the 14th century, but it was abandoned by Charles in 1358. When he decided to move to the Louvre.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The palace continued to serve an administrative function, and still included the chancellery and French Parliament.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In the king's absence, he appointed a concierge to hold command of the palace.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877234" cy="929259"/>
          </a:xfrm>
        </p:spPr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Conciergerie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52" y="1757364"/>
            <a:ext cx="10363010" cy="2599182"/>
          </a:xfrm>
        </p:spPr>
        <p:txBody>
          <a:bodyPr>
            <a:normAutofit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 smtClean="0"/>
              <a:t>“The </a:t>
            </a:r>
            <a:r>
              <a:rPr lang="en-US" dirty="0" err="1"/>
              <a:t>Conciergerie</a:t>
            </a:r>
            <a:r>
              <a:rPr lang="en-US" dirty="0"/>
              <a:t>" was given over to the Parliament to be used for the kingdom's administrative offices. The care of the palace was left to a gentleman known as the Concierge the man who had legal and police authority in the city. The name stuck and it became known as </a:t>
            </a:r>
            <a:r>
              <a:rPr lang="en-US" dirty="0" smtClean="0"/>
              <a:t>La </a:t>
            </a:r>
            <a:r>
              <a:rPr lang="en-US" dirty="0" err="1" smtClean="0"/>
              <a:t>Conciergerie</a:t>
            </a:r>
            <a:endParaRPr lang="en-US" dirty="0" smtClean="0"/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This was a very high ranking office, and could be considered the housekeeper for the king. In 1391 part of the building was converted for use as a prison, and took its name from the ruling office.</a:t>
            </a:r>
          </a:p>
          <a:p>
            <a:pPr fontAlgn="base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bandeau-Paris au Moyen 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95" y="4168714"/>
            <a:ext cx="6897281" cy="2574985"/>
          </a:xfrm>
          <a:prstGeom prst="rect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80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 </a:t>
            </a:r>
            <a:r>
              <a:rPr lang="en-US" dirty="0" smtClean="0"/>
              <a:t>Buildings Remaining From The Middle 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991035" cy="4214814"/>
          </a:xfrm>
        </p:spPr>
        <p:txBody>
          <a:bodyPr>
            <a:normAutofit fontScale="92500" lnSpcReduction="10000"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sz="1900" dirty="0"/>
              <a:t>Hall of the men at arms is one of the oldest surviving parts of </a:t>
            </a:r>
            <a:r>
              <a:rPr lang="en-US" sz="1900" dirty="0" smtClean="0"/>
              <a:t>La </a:t>
            </a:r>
            <a:r>
              <a:rPr lang="en-US" sz="1900" dirty="0" err="1"/>
              <a:t>C</a:t>
            </a:r>
            <a:r>
              <a:rPr lang="en-US" sz="1900" dirty="0" err="1" smtClean="0"/>
              <a:t>onciergerie</a:t>
            </a:r>
            <a:r>
              <a:rPr lang="en-US" sz="1900" dirty="0" smtClean="0"/>
              <a:t> </a:t>
            </a:r>
            <a:r>
              <a:rPr lang="en-US" sz="1900" dirty="0"/>
              <a:t>from the middle ages.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900" dirty="0"/>
              <a:t>An example of lay Gothic architecture that is still in existence from the middle ages.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900" dirty="0"/>
              <a:t>Has a barrel vaulted ceiling and huge columns all around.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900" dirty="0"/>
              <a:t>The surviving parts are 64m long, 27.5m wide and 8.5m high. It was used as a dining-room for the 2,000 staff members who worked in the palace. It was built by </a:t>
            </a:r>
            <a:r>
              <a:rPr lang="en-US" sz="1900" dirty="0" err="1"/>
              <a:t>Enguerrand</a:t>
            </a:r>
            <a:r>
              <a:rPr lang="en-US" sz="1900" dirty="0"/>
              <a:t> de </a:t>
            </a:r>
            <a:r>
              <a:rPr lang="en-US" sz="1900" dirty="0" err="1"/>
              <a:t>Marigny</a:t>
            </a:r>
            <a:r>
              <a:rPr lang="en-US" sz="1900" dirty="0"/>
              <a:t> between 1302 and 1313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900" dirty="0"/>
              <a:t>It was heated with four large fireplaces and lit by many windows, now blocked up. It was also used for royal banquets and judicial proceedings.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Hall_of_men_at_ar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7" y="1926694"/>
            <a:ext cx="3516313" cy="4688417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Buildings Remaining from the Middle 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319522" cy="4000500"/>
          </a:xfrm>
        </p:spPr>
        <p:txBody>
          <a:bodyPr/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Three towers survived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u="sng" dirty="0"/>
              <a:t>The Caesar Tower</a:t>
            </a:r>
            <a:r>
              <a:rPr lang="en-US" dirty="0"/>
              <a:t>- which was named in honor of the Roman Emperors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u="sng" dirty="0"/>
              <a:t>The Silver Tower</a:t>
            </a:r>
            <a:r>
              <a:rPr lang="en-US" dirty="0"/>
              <a:t>- was named for its use as the store for the royal treasure though not proven  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u="sng" dirty="0" err="1"/>
              <a:t>Bonbec</a:t>
            </a:r>
            <a:r>
              <a:rPr lang="en-US" u="sng" dirty="0"/>
              <a:t> Tower</a:t>
            </a:r>
            <a:r>
              <a:rPr lang="en-US" dirty="0"/>
              <a:t>-which means good beak which obtained its name from the torture chamber that it housed, in which victims were encouraged to "sing".</a:t>
            </a:r>
            <a:endParaRPr lang="en-US" dirty="0"/>
          </a:p>
        </p:txBody>
      </p:sp>
      <p:pic>
        <p:nvPicPr>
          <p:cNvPr id="4098" name="Picture 2" descr="Conciergeri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400300"/>
            <a:ext cx="5181600" cy="3886200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Clock </a:t>
            </a:r>
            <a:r>
              <a:rPr lang="en-US" dirty="0" err="1" smtClean="0"/>
              <a:t>TOwer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50" y="2228850"/>
            <a:ext cx="5029201" cy="4286250"/>
          </a:xfrm>
        </p:spPr>
        <p:txBody>
          <a:bodyPr>
            <a:normAutofit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n-US" dirty="0" smtClean="0"/>
              <a:t>Added </a:t>
            </a:r>
            <a:r>
              <a:rPr lang="en-US" dirty="0"/>
              <a:t>on By King John at the North-East corner of the palace</a:t>
            </a:r>
            <a:r>
              <a:rPr lang="en-US" dirty="0" smtClean="0"/>
              <a:t>, it </a:t>
            </a:r>
            <a:r>
              <a:rPr lang="en-US" dirty="0"/>
              <a:t>is a rectangular lookout tower, called the Clock Tower, because the country's first public clock was installed </a:t>
            </a:r>
            <a:r>
              <a:rPr lang="en-US" dirty="0" smtClean="0"/>
              <a:t>it dates back to the1350s.</a:t>
            </a:r>
            <a:endParaRPr lang="en-US" dirty="0"/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 smtClean="0"/>
              <a:t>In </a:t>
            </a:r>
            <a:r>
              <a:rPr lang="en-US" dirty="0"/>
              <a:t>1585, this clock was replaced by one created by </a:t>
            </a:r>
            <a:r>
              <a:rPr lang="en-US" dirty="0" err="1"/>
              <a:t>Germain</a:t>
            </a:r>
            <a:r>
              <a:rPr lang="en-US" dirty="0"/>
              <a:t> </a:t>
            </a:r>
            <a:r>
              <a:rPr lang="en-US" dirty="0" err="1"/>
              <a:t>Pilon</a:t>
            </a:r>
            <a:r>
              <a:rPr lang="en-US" dirty="0"/>
              <a:t>.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has a blue background with gold designs 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dirty="0"/>
              <a:t>Also  has a multi colored face and framed with allegories of the Law and Justice is still in place.</a:t>
            </a:r>
          </a:p>
          <a:p>
            <a:endParaRPr lang="en-US" dirty="0"/>
          </a:p>
        </p:txBody>
      </p:sp>
      <p:pic>
        <p:nvPicPr>
          <p:cNvPr id="5122" name="Picture 2" descr="conciergerie_AJP29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1" y="2600325"/>
            <a:ext cx="5250656" cy="357187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6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ock-Tower-Conciergerie-05-©-French-Mo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6" y="336549"/>
            <a:ext cx="4659313" cy="6212417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300px-Palais_de_justice_18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6" y="1940981"/>
            <a:ext cx="4844434" cy="3003551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8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1309</TotalTime>
  <Words>669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Courier New</vt:lpstr>
      <vt:lpstr>Tw Cen MT</vt:lpstr>
      <vt:lpstr>Tw Cen MT Condensed</vt:lpstr>
      <vt:lpstr>Wingdings 3</vt:lpstr>
      <vt:lpstr>Integral</vt:lpstr>
      <vt:lpstr>La conciergerie</vt:lpstr>
      <vt:lpstr>La Conciergerie </vt:lpstr>
      <vt:lpstr>La Conciergerie </vt:lpstr>
      <vt:lpstr>La Conciergerie </vt:lpstr>
      <vt:lpstr>La Conciergerie </vt:lpstr>
      <vt:lpstr>La Buildings Remaining From The Middle Ages</vt:lpstr>
      <vt:lpstr>Buildings Remaining from the Middle Ages</vt:lpstr>
      <vt:lpstr>Clock TOwer</vt:lpstr>
      <vt:lpstr>PowerPoint Presentation</vt:lpstr>
      <vt:lpstr>Facts of the Reign of Terror (1793-1794)</vt:lpstr>
      <vt:lpstr>Marie Antoinette's Jail Cell </vt:lpstr>
      <vt:lpstr>Merci Beaucoup</vt:lpstr>
    </vt:vector>
  </TitlesOfParts>
  <Company>Babson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conciergerie</dc:title>
  <dc:creator>Windows User</dc:creator>
  <cp:lastModifiedBy>Windows User</cp:lastModifiedBy>
  <cp:revision>11</cp:revision>
  <dcterms:created xsi:type="dcterms:W3CDTF">2015-04-06T20:36:05Z</dcterms:created>
  <dcterms:modified xsi:type="dcterms:W3CDTF">2015-04-07T18:25:21Z</dcterms:modified>
</cp:coreProperties>
</file>